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63" r:id="rId2"/>
    <p:sldId id="262" r:id="rId3"/>
    <p:sldId id="259" r:id="rId4"/>
    <p:sldId id="264" r:id="rId5"/>
    <p:sldId id="270" r:id="rId6"/>
    <p:sldId id="269" r:id="rId7"/>
    <p:sldId id="268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9C172-B523-48AD-857E-D43D2BA8E5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1FADF15-8B62-44FC-84A9-90D26657516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3200" dirty="0" smtClean="0">
              <a:cs typeface="2  Elham" pitchFamily="2" charset="-78"/>
            </a:rPr>
            <a:t>نام نویسنده </a:t>
          </a:r>
          <a:endParaRPr lang="fa-IR" sz="3200" dirty="0">
            <a:cs typeface="2  Elham" pitchFamily="2" charset="-78"/>
          </a:endParaRPr>
        </a:p>
      </dgm:t>
    </dgm:pt>
    <dgm:pt modelId="{76F07DB9-B8F6-4443-BA51-E6C7CED53E47}" type="parTrans" cxnId="{9CB37165-324C-4873-A707-D3E166B56AA3}">
      <dgm:prSet/>
      <dgm:spPr/>
      <dgm:t>
        <a:bodyPr/>
        <a:lstStyle/>
        <a:p>
          <a:pPr rtl="1"/>
          <a:endParaRPr lang="fa-IR"/>
        </a:p>
      </dgm:t>
    </dgm:pt>
    <dgm:pt modelId="{AFE5B113-D505-4457-88BE-BDE36428F499}" type="sibTrans" cxnId="{9CB37165-324C-4873-A707-D3E166B56AA3}">
      <dgm:prSet/>
      <dgm:spPr/>
      <dgm:t>
        <a:bodyPr/>
        <a:lstStyle/>
        <a:p>
          <a:pPr rtl="1"/>
          <a:endParaRPr lang="fa-IR"/>
        </a:p>
      </dgm:t>
    </dgm:pt>
    <dgm:pt modelId="{D41D9D14-62DF-4ADD-941A-D1F33FADC4B1}">
      <dgm:prSet phldrT="[Text]" custT="1"/>
      <dgm:spPr/>
      <dgm:t>
        <a:bodyPr/>
        <a:lstStyle/>
        <a:p>
          <a:pPr rtl="1"/>
          <a:endParaRPr lang="fa-IR" sz="2800" dirty="0">
            <a:cs typeface="B Nazanin" pitchFamily="2" charset="-78"/>
          </a:endParaRPr>
        </a:p>
      </dgm:t>
    </dgm:pt>
    <dgm:pt modelId="{3C7537F6-CC00-46BA-84D2-F307F6CEC518}" type="parTrans" cxnId="{EAF96E29-52F5-49D9-88BC-B6ACA88B4964}">
      <dgm:prSet/>
      <dgm:spPr/>
      <dgm:t>
        <a:bodyPr/>
        <a:lstStyle/>
        <a:p>
          <a:pPr rtl="1"/>
          <a:endParaRPr lang="fa-IR"/>
        </a:p>
      </dgm:t>
    </dgm:pt>
    <dgm:pt modelId="{588CDCBF-2CEA-4A48-BD5D-0C889FC359B0}" type="sibTrans" cxnId="{EAF96E29-52F5-49D9-88BC-B6ACA88B4964}">
      <dgm:prSet/>
      <dgm:spPr/>
      <dgm:t>
        <a:bodyPr/>
        <a:lstStyle/>
        <a:p>
          <a:pPr rtl="1"/>
          <a:endParaRPr lang="fa-IR"/>
        </a:p>
      </dgm:t>
    </dgm:pt>
    <dgm:pt modelId="{2C610FE5-83FF-458B-B3DF-0E5712F9A12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3200" dirty="0" smtClean="0">
              <a:cs typeface="2  Elham" pitchFamily="2" charset="-78"/>
            </a:rPr>
            <a:t>عنوان</a:t>
          </a:r>
          <a:endParaRPr lang="fa-IR" sz="4000" dirty="0">
            <a:cs typeface="2  Elham" pitchFamily="2" charset="-78"/>
          </a:endParaRPr>
        </a:p>
      </dgm:t>
    </dgm:pt>
    <dgm:pt modelId="{BD1A7277-7EF6-460D-9BF1-90B72B8701BD}" type="parTrans" cxnId="{7AB81061-9A79-497E-BA12-16D84C703F66}">
      <dgm:prSet/>
      <dgm:spPr/>
      <dgm:t>
        <a:bodyPr/>
        <a:lstStyle/>
        <a:p>
          <a:pPr rtl="1"/>
          <a:endParaRPr lang="fa-IR"/>
        </a:p>
      </dgm:t>
    </dgm:pt>
    <dgm:pt modelId="{1E3F4A54-6BF7-43E6-A860-912E3AE5703E}" type="sibTrans" cxnId="{7AB81061-9A79-497E-BA12-16D84C703F66}">
      <dgm:prSet/>
      <dgm:spPr/>
      <dgm:t>
        <a:bodyPr/>
        <a:lstStyle/>
        <a:p>
          <a:pPr rtl="1"/>
          <a:endParaRPr lang="fa-IR"/>
        </a:p>
      </dgm:t>
    </dgm:pt>
    <dgm:pt modelId="{818F4593-66F5-44A4-B60F-D926678ACD36}">
      <dgm:prSet phldrT="[Text]" custT="1"/>
      <dgm:spPr/>
      <dgm:t>
        <a:bodyPr/>
        <a:lstStyle/>
        <a:p>
          <a:pPr rtl="1"/>
          <a:endParaRPr lang="fa-IR" sz="2800" dirty="0">
            <a:cs typeface="B Nazanin" pitchFamily="2" charset="-78"/>
          </a:endParaRPr>
        </a:p>
      </dgm:t>
    </dgm:pt>
    <dgm:pt modelId="{48C07810-70EF-424E-8C34-323505A8C37A}" type="parTrans" cxnId="{9756765F-A748-4748-B35D-702742477AE6}">
      <dgm:prSet/>
      <dgm:spPr/>
      <dgm:t>
        <a:bodyPr/>
        <a:lstStyle/>
        <a:p>
          <a:pPr rtl="1"/>
          <a:endParaRPr lang="fa-IR"/>
        </a:p>
      </dgm:t>
    </dgm:pt>
    <dgm:pt modelId="{312D47F7-F97D-40FA-8365-24949A6DF23A}" type="sibTrans" cxnId="{9756765F-A748-4748-B35D-702742477AE6}">
      <dgm:prSet/>
      <dgm:spPr/>
      <dgm:t>
        <a:bodyPr/>
        <a:lstStyle/>
        <a:p>
          <a:pPr rtl="1"/>
          <a:endParaRPr lang="fa-IR"/>
        </a:p>
      </dgm:t>
    </dgm:pt>
    <dgm:pt modelId="{E6661042-AD91-4534-8080-500C5A78144B}" type="pres">
      <dgm:prSet presAssocID="{15C9C172-B523-48AD-857E-D43D2BA8E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82CEEB-E0E6-4E61-917F-E694CE1C5B14}" type="pres">
      <dgm:prSet presAssocID="{51FADF15-8B62-44FC-84A9-90D2665751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DD3211-7F7E-42EF-8019-77046A0591B9}" type="pres">
      <dgm:prSet presAssocID="{51FADF15-8B62-44FC-84A9-90D2665751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1394D7-3626-445B-A4BD-FCBD14EBB6E7}" type="pres">
      <dgm:prSet presAssocID="{2C610FE5-83FF-458B-B3DF-0E5712F9A1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523C-C3A2-48D8-B3B2-11525FADE665}" type="pres">
      <dgm:prSet presAssocID="{2C610FE5-83FF-458B-B3DF-0E5712F9A1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AB4E0C8-4F09-4652-995E-84EA6467FBF2}" type="presOf" srcId="{15C9C172-B523-48AD-857E-D43D2BA8E5A3}" destId="{E6661042-AD91-4534-8080-500C5A78144B}" srcOrd="0" destOrd="0" presId="urn:microsoft.com/office/officeart/2005/8/layout/vList2"/>
    <dgm:cxn modelId="{EAF96E29-52F5-49D9-88BC-B6ACA88B4964}" srcId="{51FADF15-8B62-44FC-84A9-90D26657516D}" destId="{D41D9D14-62DF-4ADD-941A-D1F33FADC4B1}" srcOrd="0" destOrd="0" parTransId="{3C7537F6-CC00-46BA-84D2-F307F6CEC518}" sibTransId="{588CDCBF-2CEA-4A48-BD5D-0C889FC359B0}"/>
    <dgm:cxn modelId="{9CB37165-324C-4873-A707-D3E166B56AA3}" srcId="{15C9C172-B523-48AD-857E-D43D2BA8E5A3}" destId="{51FADF15-8B62-44FC-84A9-90D26657516D}" srcOrd="0" destOrd="0" parTransId="{76F07DB9-B8F6-4443-BA51-E6C7CED53E47}" sibTransId="{AFE5B113-D505-4457-88BE-BDE36428F499}"/>
    <dgm:cxn modelId="{9756765F-A748-4748-B35D-702742477AE6}" srcId="{2C610FE5-83FF-458B-B3DF-0E5712F9A120}" destId="{818F4593-66F5-44A4-B60F-D926678ACD36}" srcOrd="0" destOrd="0" parTransId="{48C07810-70EF-424E-8C34-323505A8C37A}" sibTransId="{312D47F7-F97D-40FA-8365-24949A6DF23A}"/>
    <dgm:cxn modelId="{377CE1E8-633F-4019-81C9-A0008E38C302}" type="presOf" srcId="{51FADF15-8B62-44FC-84A9-90D26657516D}" destId="{B882CEEB-E0E6-4E61-917F-E694CE1C5B14}" srcOrd="0" destOrd="0" presId="urn:microsoft.com/office/officeart/2005/8/layout/vList2"/>
    <dgm:cxn modelId="{E3011FC6-17C0-40E0-96CD-BF9E2F6DBE44}" type="presOf" srcId="{D41D9D14-62DF-4ADD-941A-D1F33FADC4B1}" destId="{BADD3211-7F7E-42EF-8019-77046A0591B9}" srcOrd="0" destOrd="0" presId="urn:microsoft.com/office/officeart/2005/8/layout/vList2"/>
    <dgm:cxn modelId="{7AB81061-9A79-497E-BA12-16D84C703F66}" srcId="{15C9C172-B523-48AD-857E-D43D2BA8E5A3}" destId="{2C610FE5-83FF-458B-B3DF-0E5712F9A120}" srcOrd="1" destOrd="0" parTransId="{BD1A7277-7EF6-460D-9BF1-90B72B8701BD}" sibTransId="{1E3F4A54-6BF7-43E6-A860-912E3AE5703E}"/>
    <dgm:cxn modelId="{1A39B8FE-4A6D-47C2-9F60-2650CB8A6923}" type="presOf" srcId="{2C610FE5-83FF-458B-B3DF-0E5712F9A120}" destId="{991394D7-3626-445B-A4BD-FCBD14EBB6E7}" srcOrd="0" destOrd="0" presId="urn:microsoft.com/office/officeart/2005/8/layout/vList2"/>
    <dgm:cxn modelId="{EE5A4A3E-4FC6-4989-AB7E-F88CFD9991DA}" type="presOf" srcId="{818F4593-66F5-44A4-B60F-D926678ACD36}" destId="{BE02523C-C3A2-48D8-B3B2-11525FADE665}" srcOrd="0" destOrd="0" presId="urn:microsoft.com/office/officeart/2005/8/layout/vList2"/>
    <dgm:cxn modelId="{EC4594BD-5DB0-456B-BC16-925F7386563F}" type="presParOf" srcId="{E6661042-AD91-4534-8080-500C5A78144B}" destId="{B882CEEB-E0E6-4E61-917F-E694CE1C5B14}" srcOrd="0" destOrd="0" presId="urn:microsoft.com/office/officeart/2005/8/layout/vList2"/>
    <dgm:cxn modelId="{07835D64-3AB6-4344-AE0E-03433F79C835}" type="presParOf" srcId="{E6661042-AD91-4534-8080-500C5A78144B}" destId="{BADD3211-7F7E-42EF-8019-77046A0591B9}" srcOrd="1" destOrd="0" presId="urn:microsoft.com/office/officeart/2005/8/layout/vList2"/>
    <dgm:cxn modelId="{97F196A2-285E-49FC-94B2-A9C29402A2BE}" type="presParOf" srcId="{E6661042-AD91-4534-8080-500C5A78144B}" destId="{991394D7-3626-445B-A4BD-FCBD14EBB6E7}" srcOrd="2" destOrd="0" presId="urn:microsoft.com/office/officeart/2005/8/layout/vList2"/>
    <dgm:cxn modelId="{6AF5A5FC-932E-49DB-91C4-370DD59D3FD3}" type="presParOf" srcId="{E6661042-AD91-4534-8080-500C5A78144B}" destId="{BE02523C-C3A2-48D8-B3B2-11525FADE6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82CEEB-E0E6-4E61-917F-E694CE1C5B14}">
      <dsp:nvSpPr>
        <dsp:cNvPr id="0" name=""/>
        <dsp:cNvSpPr/>
      </dsp:nvSpPr>
      <dsp:spPr>
        <a:xfrm>
          <a:off x="0" y="21039"/>
          <a:ext cx="8040216" cy="1067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2  Elham" pitchFamily="2" charset="-78"/>
            </a:rPr>
            <a:t>نام نویسنده </a:t>
          </a:r>
          <a:endParaRPr lang="fa-IR" sz="3200" kern="1200" dirty="0">
            <a:cs typeface="2  Elham" pitchFamily="2" charset="-78"/>
          </a:endParaRPr>
        </a:p>
      </dsp:txBody>
      <dsp:txXfrm>
        <a:off x="0" y="21039"/>
        <a:ext cx="8040216" cy="1067040"/>
      </dsp:txXfrm>
    </dsp:sp>
    <dsp:sp modelId="{BADD3211-7F7E-42EF-8019-77046A0591B9}">
      <dsp:nvSpPr>
        <dsp:cNvPr id="0" name=""/>
        <dsp:cNvSpPr/>
      </dsp:nvSpPr>
      <dsp:spPr>
        <a:xfrm>
          <a:off x="0" y="1088080"/>
          <a:ext cx="8040216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77" tIns="35560" rIns="199136" bIns="3556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a-IR" sz="2800" kern="1200" dirty="0">
            <a:cs typeface="B Nazanin" pitchFamily="2" charset="-78"/>
          </a:endParaRPr>
        </a:p>
      </dsp:txBody>
      <dsp:txXfrm>
        <a:off x="0" y="1088080"/>
        <a:ext cx="8040216" cy="943920"/>
      </dsp:txXfrm>
    </dsp:sp>
    <dsp:sp modelId="{991394D7-3626-445B-A4BD-FCBD14EBB6E7}">
      <dsp:nvSpPr>
        <dsp:cNvPr id="0" name=""/>
        <dsp:cNvSpPr/>
      </dsp:nvSpPr>
      <dsp:spPr>
        <a:xfrm>
          <a:off x="0" y="2032000"/>
          <a:ext cx="8040216" cy="10670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2  Elham" pitchFamily="2" charset="-78"/>
            </a:rPr>
            <a:t>عنوان</a:t>
          </a:r>
          <a:endParaRPr lang="fa-IR" sz="4000" kern="1200" dirty="0">
            <a:cs typeface="2  Elham" pitchFamily="2" charset="-78"/>
          </a:endParaRPr>
        </a:p>
      </dsp:txBody>
      <dsp:txXfrm>
        <a:off x="0" y="2032000"/>
        <a:ext cx="8040216" cy="1067040"/>
      </dsp:txXfrm>
    </dsp:sp>
    <dsp:sp modelId="{BE02523C-C3A2-48D8-B3B2-11525FADE665}">
      <dsp:nvSpPr>
        <dsp:cNvPr id="0" name=""/>
        <dsp:cNvSpPr/>
      </dsp:nvSpPr>
      <dsp:spPr>
        <a:xfrm>
          <a:off x="0" y="3099040"/>
          <a:ext cx="8040216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77" tIns="35560" rIns="199136" bIns="3556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a-IR" sz="2800" kern="1200" dirty="0">
            <a:cs typeface="B Nazanin" pitchFamily="2" charset="-78"/>
          </a:endParaRPr>
        </a:p>
      </dsp:txBody>
      <dsp:txXfrm>
        <a:off x="0" y="3099040"/>
        <a:ext cx="8040216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03786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470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145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6576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04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8547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404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4334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0665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824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861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F3DF-1D48-41EC-BBE0-1A81EF8D7169}" type="datetimeFigureOut">
              <a:rPr lang="fa-IR" smtClean="0"/>
              <a:pPr/>
              <a:t>1445/05/20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67C0-1F47-433C-A3ED-DDD3085187C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10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518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977094580"/>
              </p:ext>
            </p:extLst>
          </p:nvPr>
        </p:nvGraphicFramePr>
        <p:xfrm>
          <a:off x="467544" y="1916832"/>
          <a:ext cx="8040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78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028" t="41429" r="38428" b="21224"/>
          <a:stretch>
            <a:fillRect/>
          </a:stretch>
        </p:blipFill>
        <p:spPr bwMode="auto">
          <a:xfrm>
            <a:off x="0" y="0"/>
            <a:ext cx="9144000" cy="1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arh e Kalan\Pictures\دومین کنفرانس ملی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6" r="2270"/>
          <a:stretch>
            <a:fillRect/>
          </a:stretch>
        </p:blipFill>
        <p:spPr bwMode="auto">
          <a:xfrm>
            <a:off x="1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58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</dc:creator>
  <cp:lastModifiedBy>Dr Soleimani</cp:lastModifiedBy>
  <cp:revision>8</cp:revision>
  <dcterms:created xsi:type="dcterms:W3CDTF">2022-02-19T10:27:56Z</dcterms:created>
  <dcterms:modified xsi:type="dcterms:W3CDTF">2023-12-02T08:20:05Z</dcterms:modified>
</cp:coreProperties>
</file>